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247916" y="2348880"/>
            <a:ext cx="6815669" cy="216024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Доклад </a:t>
            </a:r>
            <a:br>
              <a:rPr lang="ru-RU" sz="3600" b="1" dirty="0" smtClean="0"/>
            </a:br>
            <a:r>
              <a:rPr lang="ru-RU" sz="3600" b="1" dirty="0" smtClean="0"/>
              <a:t>по теме «Система оценки планируемых результатов»</a:t>
            </a:r>
            <a:endParaRPr lang="ru-RU" sz="3600" b="1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805264"/>
            <a:ext cx="3935349" cy="864096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Учитель МБОУ «СОШ №1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Хмелёва Ирина Михайловна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9054" y="568782"/>
            <a:ext cx="712879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«Средняя общеобразовательная школа №1»</a:t>
            </a:r>
          </a:p>
        </p:txBody>
      </p:sp>
    </p:spTree>
    <p:extLst>
      <p:ext uri="{BB962C8B-B14F-4D97-AF65-F5344CB8AC3E}">
        <p14:creationId xmlns:p14="http://schemas.microsoft.com/office/powerpoint/2010/main" val="159442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7544" y="188640"/>
            <a:ext cx="8280920" cy="1440160"/>
          </a:xfrm>
          <a:prstGeom prst="roundRect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3528" y="28355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Основными направлениями и целями оценочной деятельности в образовательной организации в соответствии с требованиями ФГОС СОО являются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7564" y="1921737"/>
            <a:ext cx="7920880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 оценка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образовательных достижений обучающихся на различных этапах обучения как основа их итоговой аттестации;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7564" y="3717032"/>
            <a:ext cx="7920880" cy="124491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 оценка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результатов деятельности педагогических работников как основа аттестационных процедур;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1278" y="5301208"/>
            <a:ext cx="7920880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3)  оценка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результатов деятельности образовательной организации как основа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аккредитационных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423908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3528" y="476672"/>
            <a:ext cx="8352928" cy="1080120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оценки планируемых результатов включает в себя две согласованные между собой системы оценок: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1531" y="1949081"/>
            <a:ext cx="309634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Внутренняя оценка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95412" y="1949081"/>
            <a:ext cx="3096344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Внешняя оценка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068960"/>
            <a:ext cx="3096344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Оценка, осуществляемая самой школой – обучающимися, педагогами, администрацией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3056740"/>
            <a:ext cx="3096344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Оценка, осуществляемая внешними, по отношению к школе, службами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8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332656"/>
            <a:ext cx="8064896" cy="1152128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Оценка результатов деятельности педагогических работников осуществляется на основании: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71065" y="2132856"/>
            <a:ext cx="7704856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мониторинга результатов образовательных достижений обучающихся, полученных в рамках внутренней оценки образовательной организации и в рамках процедур внешней оценки;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6555" y="4581128"/>
            <a:ext cx="7673877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мониторинга уровня профессионального мастерства учителя (анализа качества уроков, качества учебных заданий, предлагаемых учителем). </a:t>
            </a:r>
          </a:p>
        </p:txBody>
      </p:sp>
    </p:spTree>
    <p:extLst>
      <p:ext uri="{BB962C8B-B14F-4D97-AF65-F5344CB8AC3E}">
        <p14:creationId xmlns:p14="http://schemas.microsoft.com/office/powerpoint/2010/main" val="388979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25415" y="548680"/>
            <a:ext cx="7920880" cy="93610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Подходы к системе оценки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08270" y="2348880"/>
            <a:ext cx="61206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3645024"/>
            <a:ext cx="612068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Комплексный подход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4941168"/>
            <a:ext cx="612068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Уровневый подход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25415" y="548680"/>
            <a:ext cx="7920880" cy="93610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Подходы к системе оценки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5515" y="1844824"/>
            <a:ext cx="612068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Комплексный подход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19" y="2636912"/>
            <a:ext cx="853987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1)  оценка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трёх групп результатов: личностных, предметных,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(регулятивных, коммуникативных и познавательных универсальных учебных действий);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2)  использование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комплекса оценочных процедур как основы для оценки динамики индивидуальных образовательных достижений и для итоговой оценки;</a:t>
            </a:r>
          </a:p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3)  использование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разнообразных методов и форм оценки, взаимно дополняющих друг друга (стандартизированные устные и письменные работы, проекты, практические работы, самооценка, наблюдения и др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66444" y="404664"/>
            <a:ext cx="7920880" cy="93610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Подходы к системе оценки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66544" y="1815064"/>
            <a:ext cx="6120680" cy="6016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Уровневый подход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0535" y="3068960"/>
            <a:ext cx="3226505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(«Выпускник научится»)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53702" y="3068960"/>
            <a:ext cx="3960440" cy="172819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Углубленный (повышенный)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(«Выпускник получит возможность научиться»)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3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66444" y="404664"/>
            <a:ext cx="7920880" cy="576064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 предметных результатов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03585"/>
              </p:ext>
            </p:extLst>
          </p:nvPr>
        </p:nvGraphicFramePr>
        <p:xfrm>
          <a:off x="954476" y="1268760"/>
          <a:ext cx="7344816" cy="500467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473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81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Уровни достижений обучающихся планируемых результатов обучения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Соответствующая</a:t>
                      </a:r>
                      <a:r>
                        <a:rPr lang="ru-RU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оценка (отметка)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115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Базовый уровень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«удовлетворительно»</a:t>
                      </a:r>
                    </a:p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(или отметка «3», «зачтено»)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115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Повышенный уровень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«хорошо» </a:t>
                      </a:r>
                    </a:p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(или отметка </a:t>
                      </a:r>
                      <a:r>
                        <a:rPr lang="ru-RU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«4»</a:t>
                      </a: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115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«отлично»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(или</a:t>
                      </a:r>
                      <a:r>
                        <a:rPr lang="ru-RU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отметка «5»</a:t>
                      </a:r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115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Пониженный уровень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«неудовлетворительно»</a:t>
                      </a:r>
                    </a:p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(или отметка «2»)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115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«плохо» (или отметка «1»)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126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291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Доклад  по теме «Система оценки планируемых результатов»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Пользователь Windows</cp:lastModifiedBy>
  <cp:revision>15</cp:revision>
  <dcterms:created xsi:type="dcterms:W3CDTF">2020-03-22T09:51:30Z</dcterms:created>
  <dcterms:modified xsi:type="dcterms:W3CDTF">2024-02-16T10:06:44Z</dcterms:modified>
</cp:coreProperties>
</file>